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950" r:id="rId2"/>
    <p:sldId id="3272" r:id="rId3"/>
    <p:sldId id="3271" r:id="rId4"/>
    <p:sldId id="287" r:id="rId5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lc" initials="l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C9BD5"/>
    <a:srgbClr val="5E9CD3"/>
    <a:srgbClr val="2F528F"/>
    <a:srgbClr val="4472C4"/>
    <a:srgbClr val="66A9D9"/>
    <a:srgbClr val="4E83C2"/>
    <a:srgbClr val="9DBEE5"/>
    <a:srgbClr val="FCFCFC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11" autoAdjust="0"/>
    <p:restoredTop sz="91866" autoAdjust="0"/>
  </p:normalViewPr>
  <p:slideViewPr>
    <p:cSldViewPr snapToGrid="0">
      <p:cViewPr varScale="1">
        <p:scale>
          <a:sx n="105" d="100"/>
          <a:sy n="105" d="100"/>
        </p:scale>
        <p:origin x="192" y="96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EACA3-0026-4C7E-9D52-7A3CD306030E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21D2D-A00C-40E4-98DD-1897AB7154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74C56-267D-4854-9BE4-2EE3E4ACCBA8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5F8FF-6653-4BFA-B265-F5FCE8B32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600" kern="12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862F60-9D20-4029-9F77-B90418D5C08E}" type="slidenum">
              <a:rPr lang="en-US" altLang="en-US" smtClean="0"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859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517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5419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otDmnd">
            <a:fgClr>
              <a:srgbClr val="E7E7E7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52605" y="0"/>
            <a:ext cx="525240" cy="501051"/>
            <a:chOff x="0" y="-1"/>
            <a:chExt cx="525240" cy="50105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" name="矩形 5"/>
            <p:cNvSpPr/>
            <p:nvPr/>
          </p:nvSpPr>
          <p:spPr>
            <a:xfrm>
              <a:off x="0" y="-1"/>
              <a:ext cx="323528" cy="5010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23706" y="0"/>
              <a:ext cx="101534" cy="5010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638030" y="71120"/>
            <a:ext cx="2467610" cy="615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294" y="0"/>
            <a:ext cx="3787775" cy="323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otDmnd">
            <a:fgClr>
              <a:srgbClr val="E7E7E7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2" name="图片 2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638030" y="71120"/>
            <a:ext cx="2467610" cy="6159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0096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1905" y="0"/>
            <a:ext cx="12192000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8" name="直接连接符 27"/>
          <p:cNvCxnSpPr/>
          <p:nvPr/>
        </p:nvCxnSpPr>
        <p:spPr>
          <a:xfrm>
            <a:off x="2042795" y="2581910"/>
            <a:ext cx="8307070" cy="21590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964690" y="3928110"/>
            <a:ext cx="8374380" cy="0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889125" y="2710815"/>
            <a:ext cx="84607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实验室的若干管理意见</a:t>
            </a:r>
            <a:endParaRPr sz="36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64690" y="4264660"/>
            <a:ext cx="83743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汇报人：詹力</a:t>
            </a:r>
          </a:p>
          <a:p>
            <a:pPr algn="ctr">
              <a:lnSpc>
                <a:spcPct val="150000"/>
              </a:lnSpc>
            </a:pPr>
            <a:endParaRPr lang="zh-CN" altLang="en-US" sz="2000" b="1" dirty="0">
              <a:ln w="18415" cmpd="sng">
                <a:noFill/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0</a:t>
            </a: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四</a:t>
            </a: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年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9</a:t>
            </a: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月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09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日</a:t>
            </a:r>
            <a:endParaRPr lang="zh-CN" altLang="zh-CN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Markdown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笔记软件：</a:t>
            </a: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0CEAEF4-D3DA-03BE-0E35-B3A503EB086E}"/>
              </a:ext>
            </a:extLst>
          </p:cNvPr>
          <p:cNvSpPr txBox="1"/>
          <p:nvPr/>
        </p:nvSpPr>
        <p:spPr>
          <a:xfrm>
            <a:off x="642425" y="589935"/>
            <a:ext cx="11492548" cy="705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1400" dirty="0"/>
              <a:t>Markdown</a:t>
            </a:r>
            <a:r>
              <a:rPr lang="zh-CN" altLang="en-US" sz="1400" dirty="0"/>
              <a:t>的编辑软件推荐采用</a:t>
            </a:r>
            <a:r>
              <a:rPr lang="en-US" altLang="zh-CN" sz="1400" dirty="0" err="1"/>
              <a:t>Typera</a:t>
            </a:r>
            <a:r>
              <a:rPr lang="zh-CN" altLang="en-US" sz="1400" dirty="0"/>
              <a:t>和</a:t>
            </a:r>
            <a:r>
              <a:rPr lang="en-US" altLang="zh-CN" sz="1400" dirty="0"/>
              <a:t>Notion</a:t>
            </a:r>
            <a:r>
              <a:rPr lang="zh-CN" altLang="en-US" sz="1400" dirty="0"/>
              <a:t>。</a:t>
            </a:r>
            <a:r>
              <a:rPr lang="en-US" altLang="zh-CN" sz="1400" dirty="0" err="1"/>
              <a:t>Typera</a:t>
            </a:r>
            <a:r>
              <a:rPr lang="zh-CN" altLang="en-US" sz="1400" dirty="0"/>
              <a:t>可以下载破解版或者购买正版。</a:t>
            </a:r>
            <a:r>
              <a:rPr lang="en-US" altLang="zh-CN" sz="1400" dirty="0"/>
              <a:t>Notion</a:t>
            </a:r>
            <a:r>
              <a:rPr lang="zh-CN" altLang="en-US" sz="1400" dirty="0"/>
              <a:t>也可以用于</a:t>
            </a:r>
            <a:r>
              <a:rPr lang="en-US" altLang="zh-CN" sz="1400" dirty="0"/>
              <a:t>Markdown</a:t>
            </a:r>
            <a:r>
              <a:rPr lang="zh-CN" altLang="en-US" sz="1400" dirty="0"/>
              <a:t>的编辑，并且支持导出</a:t>
            </a:r>
            <a:r>
              <a:rPr lang="en-US" altLang="zh-CN" sz="1400" dirty="0"/>
              <a:t>Markdown</a:t>
            </a:r>
            <a:r>
              <a:rPr lang="zh-CN" altLang="en-US" sz="1400"/>
              <a:t>文件。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96779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科研代码仓库样例：</a:t>
            </a: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49AEC5-ADE8-3747-E669-FB2E06D0F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25" y="1497135"/>
            <a:ext cx="7085113" cy="466899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0CEAEF4-D3DA-03BE-0E35-B3A503EB086E}"/>
              </a:ext>
            </a:extLst>
          </p:cNvPr>
          <p:cNvSpPr txBox="1"/>
          <p:nvPr/>
        </p:nvSpPr>
        <p:spPr>
          <a:xfrm>
            <a:off x="642425" y="589935"/>
            <a:ext cx="114925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400" dirty="0"/>
              <a:t>科研论文的相关代码仓库的要求，将资料按照类别可以分为代码类</a:t>
            </a:r>
            <a:r>
              <a:rPr lang="en-US" altLang="zh-CN" sz="1400" dirty="0"/>
              <a:t>(Code)</a:t>
            </a:r>
            <a:r>
              <a:rPr lang="zh-CN" altLang="en-US" sz="1400" dirty="0"/>
              <a:t>和文档类</a:t>
            </a:r>
            <a:r>
              <a:rPr lang="en-US" altLang="zh-CN" sz="1400" dirty="0"/>
              <a:t>: Docs</a:t>
            </a:r>
            <a:r>
              <a:rPr lang="zh-CN" altLang="en-US" sz="1400" dirty="0"/>
              <a:t>等。代码首页需要配置</a:t>
            </a:r>
            <a:r>
              <a:rPr lang="en-US" altLang="zh-CN" sz="1400" dirty="0"/>
              <a:t>README.md</a:t>
            </a:r>
            <a:r>
              <a:rPr lang="zh-CN" altLang="en-US" sz="1400" dirty="0"/>
              <a:t>文档对仓库进行详细的说明：包括代码功能的说明、环境的配置、以及版本更新的记录等。</a:t>
            </a:r>
            <a:endParaRPr lang="en-US" altLang="zh-CN" sz="1400" dirty="0"/>
          </a:p>
          <a:p>
            <a:endParaRPr lang="zh-CN" altLang="en-US" sz="1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117C7F-1E87-B9D8-2B88-64896B7A2EB8}"/>
              </a:ext>
            </a:extLst>
          </p:cNvPr>
          <p:cNvSpPr txBox="1"/>
          <p:nvPr/>
        </p:nvSpPr>
        <p:spPr>
          <a:xfrm>
            <a:off x="7975927" y="1722612"/>
            <a:ext cx="3929439" cy="1675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400" dirty="0"/>
              <a:t>README.md</a:t>
            </a:r>
            <a:r>
              <a:rPr lang="zh-CN" altLang="en-US" sz="1400" dirty="0"/>
              <a:t>不能完全照搬源仓库的内容，相关步骤说明需要进行实际的验证和整理。</a:t>
            </a:r>
            <a:endParaRPr lang="en-US" altLang="zh-CN" sz="1400" dirty="0"/>
          </a:p>
          <a:p>
            <a:pPr indent="457200" algn="just">
              <a:lnSpc>
                <a:spcPct val="150000"/>
              </a:lnSpc>
            </a:pPr>
            <a:r>
              <a:rPr lang="zh-CN" altLang="en-US" sz="1400" dirty="0"/>
              <a:t>仓库样例：</a:t>
            </a:r>
            <a:endParaRPr lang="en-US" altLang="zh-CN" sz="1400" dirty="0"/>
          </a:p>
          <a:p>
            <a:pPr indent="457200" algn="just">
              <a:lnSpc>
                <a:spcPct val="150000"/>
              </a:lnSpc>
            </a:pPr>
            <a:r>
              <a:rPr lang="en-US" altLang="zh-CN" sz="1400" dirty="0"/>
              <a:t>http://logzhan.ticp.io:30000/logzhan/Example-Research-COAT</a:t>
            </a:r>
          </a:p>
        </p:txBody>
      </p:sp>
    </p:spTree>
    <p:extLst>
      <p:ext uri="{BB962C8B-B14F-4D97-AF65-F5344CB8AC3E}">
        <p14:creationId xmlns:p14="http://schemas.microsoft.com/office/powerpoint/2010/main" val="103184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62123" y="2607840"/>
            <a:ext cx="3611880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5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谢谢聆听！</a:t>
            </a:r>
            <a:endParaRPr kumimoji="1" lang="en-US" altLang="zh-CN" sz="5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ef99db64-4a11-4b06-9e5b-4c2c6622358c"/>
  <p:tag name="COMMONDATA" val="eyJoZGlkIjoiNzZlOTVmNTMyODQ1MTRkMzBhMzE2ZGMwMmRiZDJiNz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254000" cap="sq" cmpd="thinThick" algn="ctr">
          <a:solidFill>
            <a:srgbClr val="C2C1FF"/>
          </a:solidFill>
          <a:prstDash val="solid"/>
          <a:miter lim="800000"/>
          <a:headEnd type="none" w="lg" len="lg"/>
          <a:tailEnd type="triangle" w="sm" len="sm"/>
        </a:ln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kern="120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等线" panose="02010600030101010101" charset="-122"/>
            <a:ea typeface="等线" panose="02010600030101010101" charset="-122"/>
            <a:cs typeface="+mn-cs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183</Words>
  <Application>Microsoft Office PowerPoint</Application>
  <PresentationFormat>宽屏</PresentationFormat>
  <Paragraphs>17</Paragraphs>
  <Slides>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黑体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 zhan</cp:lastModifiedBy>
  <cp:revision>1795</cp:revision>
  <dcterms:created xsi:type="dcterms:W3CDTF">2020-11-19T15:03:00Z</dcterms:created>
  <dcterms:modified xsi:type="dcterms:W3CDTF">2024-10-02T17:19:17Z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6F4249A595C542DCA5725007EF8658AC_13</vt:lpwstr>
  </property>
</Properties>
</file>