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18000663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E4ED"/>
    <a:srgbClr val="B3B4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9" autoAdjust="0"/>
    <p:restoredTop sz="94660"/>
  </p:normalViewPr>
  <p:slideViewPr>
    <p:cSldViewPr snapToGrid="0">
      <p:cViewPr varScale="1">
        <p:scale>
          <a:sx n="71" d="100"/>
          <a:sy n="71" d="100"/>
        </p:scale>
        <p:origin x="2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50083" y="1767462"/>
            <a:ext cx="13500497" cy="3759917"/>
          </a:xfrm>
        </p:spPr>
        <p:txBody>
          <a:bodyPr anchor="b"/>
          <a:lstStyle>
            <a:lvl1pPr algn="ctr">
              <a:defRPr sz="885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5672376"/>
            <a:ext cx="13500497" cy="2607442"/>
          </a:xfrm>
        </p:spPr>
        <p:txBody>
          <a:bodyPr/>
          <a:lstStyle>
            <a:lvl1pPr marL="0" indent="0" algn="ctr">
              <a:buNone/>
              <a:defRPr sz="3543"/>
            </a:lvl1pPr>
            <a:lvl2pPr marL="675010" indent="0" algn="ctr">
              <a:buNone/>
              <a:defRPr sz="2953"/>
            </a:lvl2pPr>
            <a:lvl3pPr marL="1350020" indent="0" algn="ctr">
              <a:buNone/>
              <a:defRPr sz="2658"/>
            </a:lvl3pPr>
            <a:lvl4pPr marL="2025030" indent="0" algn="ctr">
              <a:buNone/>
              <a:defRPr sz="2362"/>
            </a:lvl4pPr>
            <a:lvl5pPr marL="2700040" indent="0" algn="ctr">
              <a:buNone/>
              <a:defRPr sz="2362"/>
            </a:lvl5pPr>
            <a:lvl6pPr marL="3375050" indent="0" algn="ctr">
              <a:buNone/>
              <a:defRPr sz="2362"/>
            </a:lvl6pPr>
            <a:lvl7pPr marL="4050060" indent="0" algn="ctr">
              <a:buNone/>
              <a:defRPr sz="2362"/>
            </a:lvl7pPr>
            <a:lvl8pPr marL="4725071" indent="0" algn="ctr">
              <a:buNone/>
              <a:defRPr sz="2362"/>
            </a:lvl8pPr>
            <a:lvl9pPr marL="5400081" indent="0" algn="ctr">
              <a:buNone/>
              <a:defRPr sz="2362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01A32-E704-49F2-B90A-B2B507B4DCE0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3329-38BD-4DE2-B655-65BE27AD8D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192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01A32-E704-49F2-B90A-B2B507B4DCE0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3329-38BD-4DE2-B655-65BE27AD8D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738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0" y="2692442"/>
            <a:ext cx="15525572" cy="4492401"/>
          </a:xfrm>
        </p:spPr>
        <p:txBody>
          <a:bodyPr anchor="b"/>
          <a:lstStyle>
            <a:lvl1pPr>
              <a:defRPr sz="885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0" y="7227343"/>
            <a:ext cx="15525572" cy="2362447"/>
          </a:xfrm>
        </p:spPr>
        <p:txBody>
          <a:bodyPr/>
          <a:lstStyle>
            <a:lvl1pPr marL="0" indent="0">
              <a:buNone/>
              <a:defRPr sz="3543">
                <a:solidFill>
                  <a:schemeClr val="tx1">
                    <a:tint val="75000"/>
                  </a:schemeClr>
                </a:solidFill>
              </a:defRPr>
            </a:lvl1pPr>
            <a:lvl2pPr marL="675010" indent="0">
              <a:buNone/>
              <a:defRPr sz="2953">
                <a:solidFill>
                  <a:schemeClr val="tx1">
                    <a:tint val="75000"/>
                  </a:schemeClr>
                </a:solidFill>
              </a:defRPr>
            </a:lvl2pPr>
            <a:lvl3pPr marL="1350020" indent="0">
              <a:buNone/>
              <a:defRPr sz="2658">
                <a:solidFill>
                  <a:schemeClr val="tx1">
                    <a:tint val="75000"/>
                  </a:schemeClr>
                </a:solidFill>
              </a:defRPr>
            </a:lvl3pPr>
            <a:lvl4pPr marL="2025030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4pPr>
            <a:lvl5pPr marL="2700040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5pPr>
            <a:lvl6pPr marL="3375050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6pPr>
            <a:lvl7pPr marL="4050060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7pPr>
            <a:lvl8pPr marL="4725071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8pPr>
            <a:lvl9pPr marL="5400081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01A32-E704-49F2-B90A-B2B507B4DCE0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3329-38BD-4DE2-B655-65BE27AD8D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1354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2874937"/>
            <a:ext cx="7650282" cy="68523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2874937"/>
            <a:ext cx="7650282" cy="68523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01A32-E704-49F2-B90A-B2B507B4DCE0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3329-38BD-4DE2-B655-65BE27AD8D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183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574988"/>
            <a:ext cx="15525572" cy="208745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1" y="2647443"/>
            <a:ext cx="7615123" cy="1297471"/>
          </a:xfrm>
        </p:spPr>
        <p:txBody>
          <a:bodyPr anchor="b"/>
          <a:lstStyle>
            <a:lvl1pPr marL="0" indent="0">
              <a:buNone/>
              <a:defRPr sz="3543" b="1"/>
            </a:lvl1pPr>
            <a:lvl2pPr marL="675010" indent="0">
              <a:buNone/>
              <a:defRPr sz="2953" b="1"/>
            </a:lvl2pPr>
            <a:lvl3pPr marL="1350020" indent="0">
              <a:buNone/>
              <a:defRPr sz="2658" b="1"/>
            </a:lvl3pPr>
            <a:lvl4pPr marL="2025030" indent="0">
              <a:buNone/>
              <a:defRPr sz="2362" b="1"/>
            </a:lvl4pPr>
            <a:lvl5pPr marL="2700040" indent="0">
              <a:buNone/>
              <a:defRPr sz="2362" b="1"/>
            </a:lvl5pPr>
            <a:lvl6pPr marL="3375050" indent="0">
              <a:buNone/>
              <a:defRPr sz="2362" b="1"/>
            </a:lvl6pPr>
            <a:lvl7pPr marL="4050060" indent="0">
              <a:buNone/>
              <a:defRPr sz="2362" b="1"/>
            </a:lvl7pPr>
            <a:lvl8pPr marL="4725071" indent="0">
              <a:buNone/>
              <a:defRPr sz="2362" b="1"/>
            </a:lvl8pPr>
            <a:lvl9pPr marL="5400081" indent="0">
              <a:buNone/>
              <a:defRPr sz="2362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1" y="3944914"/>
            <a:ext cx="7615123" cy="580237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6" y="2647443"/>
            <a:ext cx="7652626" cy="1297471"/>
          </a:xfrm>
        </p:spPr>
        <p:txBody>
          <a:bodyPr anchor="b"/>
          <a:lstStyle>
            <a:lvl1pPr marL="0" indent="0">
              <a:buNone/>
              <a:defRPr sz="3543" b="1"/>
            </a:lvl1pPr>
            <a:lvl2pPr marL="675010" indent="0">
              <a:buNone/>
              <a:defRPr sz="2953" b="1"/>
            </a:lvl2pPr>
            <a:lvl3pPr marL="1350020" indent="0">
              <a:buNone/>
              <a:defRPr sz="2658" b="1"/>
            </a:lvl3pPr>
            <a:lvl4pPr marL="2025030" indent="0">
              <a:buNone/>
              <a:defRPr sz="2362" b="1"/>
            </a:lvl4pPr>
            <a:lvl5pPr marL="2700040" indent="0">
              <a:buNone/>
              <a:defRPr sz="2362" b="1"/>
            </a:lvl5pPr>
            <a:lvl6pPr marL="3375050" indent="0">
              <a:buNone/>
              <a:defRPr sz="2362" b="1"/>
            </a:lvl6pPr>
            <a:lvl7pPr marL="4050060" indent="0">
              <a:buNone/>
              <a:defRPr sz="2362" b="1"/>
            </a:lvl7pPr>
            <a:lvl8pPr marL="4725071" indent="0">
              <a:buNone/>
              <a:defRPr sz="2362" b="1"/>
            </a:lvl8pPr>
            <a:lvl9pPr marL="5400081" indent="0">
              <a:buNone/>
              <a:defRPr sz="2362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6" y="3944914"/>
            <a:ext cx="7652626" cy="580237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01A32-E704-49F2-B90A-B2B507B4DCE0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3329-38BD-4DE2-B655-65BE27AD8D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1347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01A32-E704-49F2-B90A-B2B507B4DCE0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3329-38BD-4DE2-B655-65BE27AD8D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1024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01A32-E704-49F2-B90A-B2B507B4DCE0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3329-38BD-4DE2-B655-65BE27AD8D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2861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1" y="719984"/>
            <a:ext cx="5805682" cy="2519945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1554966"/>
            <a:ext cx="9112836" cy="7674832"/>
          </a:xfrm>
        </p:spPr>
        <p:txBody>
          <a:bodyPr/>
          <a:lstStyle>
            <a:lvl1pPr>
              <a:defRPr sz="4724"/>
            </a:lvl1pPr>
            <a:lvl2pPr>
              <a:defRPr sz="4134"/>
            </a:lvl2pPr>
            <a:lvl3pPr>
              <a:defRPr sz="3543"/>
            </a:lvl3pPr>
            <a:lvl4pPr>
              <a:defRPr sz="2953"/>
            </a:lvl4pPr>
            <a:lvl5pPr>
              <a:defRPr sz="2953"/>
            </a:lvl5pPr>
            <a:lvl6pPr>
              <a:defRPr sz="2953"/>
            </a:lvl6pPr>
            <a:lvl7pPr>
              <a:defRPr sz="2953"/>
            </a:lvl7pPr>
            <a:lvl8pPr>
              <a:defRPr sz="2953"/>
            </a:lvl8pPr>
            <a:lvl9pPr>
              <a:defRPr sz="295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1" y="3239929"/>
            <a:ext cx="5805682" cy="6002369"/>
          </a:xfrm>
        </p:spPr>
        <p:txBody>
          <a:bodyPr/>
          <a:lstStyle>
            <a:lvl1pPr marL="0" indent="0">
              <a:buNone/>
              <a:defRPr sz="2362"/>
            </a:lvl1pPr>
            <a:lvl2pPr marL="675010" indent="0">
              <a:buNone/>
              <a:defRPr sz="2067"/>
            </a:lvl2pPr>
            <a:lvl3pPr marL="1350020" indent="0">
              <a:buNone/>
              <a:defRPr sz="1772"/>
            </a:lvl3pPr>
            <a:lvl4pPr marL="2025030" indent="0">
              <a:buNone/>
              <a:defRPr sz="1476"/>
            </a:lvl4pPr>
            <a:lvl5pPr marL="2700040" indent="0">
              <a:buNone/>
              <a:defRPr sz="1476"/>
            </a:lvl5pPr>
            <a:lvl6pPr marL="3375050" indent="0">
              <a:buNone/>
              <a:defRPr sz="1476"/>
            </a:lvl6pPr>
            <a:lvl7pPr marL="4050060" indent="0">
              <a:buNone/>
              <a:defRPr sz="1476"/>
            </a:lvl7pPr>
            <a:lvl8pPr marL="4725071" indent="0">
              <a:buNone/>
              <a:defRPr sz="1476"/>
            </a:lvl8pPr>
            <a:lvl9pPr marL="5400081" indent="0">
              <a:buNone/>
              <a:defRPr sz="1476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01A32-E704-49F2-B90A-B2B507B4DCE0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3329-38BD-4DE2-B655-65BE27AD8D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12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1" y="719984"/>
            <a:ext cx="5805682" cy="2519945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1554966"/>
            <a:ext cx="9112836" cy="7674832"/>
          </a:xfrm>
        </p:spPr>
        <p:txBody>
          <a:bodyPr anchor="t"/>
          <a:lstStyle>
            <a:lvl1pPr marL="0" indent="0">
              <a:buNone/>
              <a:defRPr sz="4724"/>
            </a:lvl1pPr>
            <a:lvl2pPr marL="675010" indent="0">
              <a:buNone/>
              <a:defRPr sz="4134"/>
            </a:lvl2pPr>
            <a:lvl3pPr marL="1350020" indent="0">
              <a:buNone/>
              <a:defRPr sz="3543"/>
            </a:lvl3pPr>
            <a:lvl4pPr marL="2025030" indent="0">
              <a:buNone/>
              <a:defRPr sz="2953"/>
            </a:lvl4pPr>
            <a:lvl5pPr marL="2700040" indent="0">
              <a:buNone/>
              <a:defRPr sz="2953"/>
            </a:lvl5pPr>
            <a:lvl6pPr marL="3375050" indent="0">
              <a:buNone/>
              <a:defRPr sz="2953"/>
            </a:lvl6pPr>
            <a:lvl7pPr marL="4050060" indent="0">
              <a:buNone/>
              <a:defRPr sz="2953"/>
            </a:lvl7pPr>
            <a:lvl8pPr marL="4725071" indent="0">
              <a:buNone/>
              <a:defRPr sz="2953"/>
            </a:lvl8pPr>
            <a:lvl9pPr marL="5400081" indent="0">
              <a:buNone/>
              <a:defRPr sz="2953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1" y="3239929"/>
            <a:ext cx="5805682" cy="6002369"/>
          </a:xfrm>
        </p:spPr>
        <p:txBody>
          <a:bodyPr/>
          <a:lstStyle>
            <a:lvl1pPr marL="0" indent="0">
              <a:buNone/>
              <a:defRPr sz="2362"/>
            </a:lvl1pPr>
            <a:lvl2pPr marL="675010" indent="0">
              <a:buNone/>
              <a:defRPr sz="2067"/>
            </a:lvl2pPr>
            <a:lvl3pPr marL="1350020" indent="0">
              <a:buNone/>
              <a:defRPr sz="1772"/>
            </a:lvl3pPr>
            <a:lvl4pPr marL="2025030" indent="0">
              <a:buNone/>
              <a:defRPr sz="1476"/>
            </a:lvl4pPr>
            <a:lvl5pPr marL="2700040" indent="0">
              <a:buNone/>
              <a:defRPr sz="1476"/>
            </a:lvl5pPr>
            <a:lvl6pPr marL="3375050" indent="0">
              <a:buNone/>
              <a:defRPr sz="1476"/>
            </a:lvl6pPr>
            <a:lvl7pPr marL="4050060" indent="0">
              <a:buNone/>
              <a:defRPr sz="1476"/>
            </a:lvl7pPr>
            <a:lvl8pPr marL="4725071" indent="0">
              <a:buNone/>
              <a:defRPr sz="1476"/>
            </a:lvl8pPr>
            <a:lvl9pPr marL="5400081" indent="0">
              <a:buNone/>
              <a:defRPr sz="1476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01A32-E704-49F2-B90A-B2B507B4DCE0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3329-38BD-4DE2-B655-65BE27AD8D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0516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01A32-E704-49F2-B90A-B2B507B4DCE0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3329-38BD-4DE2-B655-65BE27AD8D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1206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4" y="574987"/>
            <a:ext cx="3881393" cy="91523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5" y="574987"/>
            <a:ext cx="11419171" cy="91523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01A32-E704-49F2-B90A-B2B507B4DCE0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3329-38BD-4DE2-B655-65BE27AD8D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540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574988"/>
            <a:ext cx="15525572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2874937"/>
            <a:ext cx="15525572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10009781"/>
            <a:ext cx="4050149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01A32-E704-49F2-B90A-B2B507B4DCE0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10009781"/>
            <a:ext cx="6075224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10009781"/>
            <a:ext cx="4050149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D3329-38BD-4DE2-B655-65BE27AD8D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98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50020" rtl="0" eaLnBrk="1" latinLnBrk="0" hangingPunct="1">
        <a:lnSpc>
          <a:spcPct val="90000"/>
        </a:lnSpc>
        <a:spcBef>
          <a:spcPct val="0"/>
        </a:spcBef>
        <a:buNone/>
        <a:defRPr sz="64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7505" indent="-337505" algn="l" defTabSz="135002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4134" kern="1200">
          <a:solidFill>
            <a:schemeClr val="tx1"/>
          </a:solidFill>
          <a:latin typeface="+mn-lt"/>
          <a:ea typeface="+mn-ea"/>
          <a:cs typeface="+mn-cs"/>
        </a:defRPr>
      </a:lvl1pPr>
      <a:lvl2pPr marL="1012515" indent="-337505" algn="l" defTabSz="1350020" rtl="0" eaLnBrk="1" latinLnBrk="0" hangingPunct="1">
        <a:lnSpc>
          <a:spcPct val="90000"/>
        </a:lnSpc>
        <a:spcBef>
          <a:spcPts val="738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2pPr>
      <a:lvl3pPr marL="1687525" indent="-337505" algn="l" defTabSz="1350020" rtl="0" eaLnBrk="1" latinLnBrk="0" hangingPunct="1">
        <a:lnSpc>
          <a:spcPct val="90000"/>
        </a:lnSpc>
        <a:spcBef>
          <a:spcPts val="738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3pPr>
      <a:lvl4pPr marL="2362535" indent="-337505" algn="l" defTabSz="1350020" rtl="0" eaLnBrk="1" latinLnBrk="0" hangingPunct="1">
        <a:lnSpc>
          <a:spcPct val="90000"/>
        </a:lnSpc>
        <a:spcBef>
          <a:spcPts val="738"/>
        </a:spcBef>
        <a:buFont typeface="Arial" panose="020B0604020202020204" pitchFamily="34" charset="0"/>
        <a:buChar char="•"/>
        <a:defRPr sz="2658" kern="1200">
          <a:solidFill>
            <a:schemeClr val="tx1"/>
          </a:solidFill>
          <a:latin typeface="+mn-lt"/>
          <a:ea typeface="+mn-ea"/>
          <a:cs typeface="+mn-cs"/>
        </a:defRPr>
      </a:lvl4pPr>
      <a:lvl5pPr marL="3037545" indent="-337505" algn="l" defTabSz="1350020" rtl="0" eaLnBrk="1" latinLnBrk="0" hangingPunct="1">
        <a:lnSpc>
          <a:spcPct val="90000"/>
        </a:lnSpc>
        <a:spcBef>
          <a:spcPts val="738"/>
        </a:spcBef>
        <a:buFont typeface="Arial" panose="020B0604020202020204" pitchFamily="34" charset="0"/>
        <a:buChar char="•"/>
        <a:defRPr sz="2658" kern="1200">
          <a:solidFill>
            <a:schemeClr val="tx1"/>
          </a:solidFill>
          <a:latin typeface="+mn-lt"/>
          <a:ea typeface="+mn-ea"/>
          <a:cs typeface="+mn-cs"/>
        </a:defRPr>
      </a:lvl5pPr>
      <a:lvl6pPr marL="3712555" indent="-337505" algn="l" defTabSz="1350020" rtl="0" eaLnBrk="1" latinLnBrk="0" hangingPunct="1">
        <a:lnSpc>
          <a:spcPct val="90000"/>
        </a:lnSpc>
        <a:spcBef>
          <a:spcPts val="738"/>
        </a:spcBef>
        <a:buFont typeface="Arial" panose="020B0604020202020204" pitchFamily="34" charset="0"/>
        <a:buChar char="•"/>
        <a:defRPr sz="2658" kern="1200">
          <a:solidFill>
            <a:schemeClr val="tx1"/>
          </a:solidFill>
          <a:latin typeface="+mn-lt"/>
          <a:ea typeface="+mn-ea"/>
          <a:cs typeface="+mn-cs"/>
        </a:defRPr>
      </a:lvl6pPr>
      <a:lvl7pPr marL="4387566" indent="-337505" algn="l" defTabSz="1350020" rtl="0" eaLnBrk="1" latinLnBrk="0" hangingPunct="1">
        <a:lnSpc>
          <a:spcPct val="90000"/>
        </a:lnSpc>
        <a:spcBef>
          <a:spcPts val="738"/>
        </a:spcBef>
        <a:buFont typeface="Arial" panose="020B0604020202020204" pitchFamily="34" charset="0"/>
        <a:buChar char="•"/>
        <a:defRPr sz="2658" kern="1200">
          <a:solidFill>
            <a:schemeClr val="tx1"/>
          </a:solidFill>
          <a:latin typeface="+mn-lt"/>
          <a:ea typeface="+mn-ea"/>
          <a:cs typeface="+mn-cs"/>
        </a:defRPr>
      </a:lvl7pPr>
      <a:lvl8pPr marL="5062576" indent="-337505" algn="l" defTabSz="1350020" rtl="0" eaLnBrk="1" latinLnBrk="0" hangingPunct="1">
        <a:lnSpc>
          <a:spcPct val="90000"/>
        </a:lnSpc>
        <a:spcBef>
          <a:spcPts val="738"/>
        </a:spcBef>
        <a:buFont typeface="Arial" panose="020B0604020202020204" pitchFamily="34" charset="0"/>
        <a:buChar char="•"/>
        <a:defRPr sz="2658" kern="1200">
          <a:solidFill>
            <a:schemeClr val="tx1"/>
          </a:solidFill>
          <a:latin typeface="+mn-lt"/>
          <a:ea typeface="+mn-ea"/>
          <a:cs typeface="+mn-cs"/>
        </a:defRPr>
      </a:lvl8pPr>
      <a:lvl9pPr marL="5737586" indent="-337505" algn="l" defTabSz="1350020" rtl="0" eaLnBrk="1" latinLnBrk="0" hangingPunct="1">
        <a:lnSpc>
          <a:spcPct val="90000"/>
        </a:lnSpc>
        <a:spcBef>
          <a:spcPts val="738"/>
        </a:spcBef>
        <a:buFont typeface="Arial" panose="020B0604020202020204" pitchFamily="34" charset="0"/>
        <a:buChar char="•"/>
        <a:defRPr sz="26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50020" rtl="0" eaLnBrk="1" latinLnBrk="0" hangingPunct="1">
        <a:defRPr sz="2658" kern="1200">
          <a:solidFill>
            <a:schemeClr val="tx1"/>
          </a:solidFill>
          <a:latin typeface="+mn-lt"/>
          <a:ea typeface="+mn-ea"/>
          <a:cs typeface="+mn-cs"/>
        </a:defRPr>
      </a:lvl1pPr>
      <a:lvl2pPr marL="675010" algn="l" defTabSz="1350020" rtl="0" eaLnBrk="1" latinLnBrk="0" hangingPunct="1">
        <a:defRPr sz="2658" kern="1200">
          <a:solidFill>
            <a:schemeClr val="tx1"/>
          </a:solidFill>
          <a:latin typeface="+mn-lt"/>
          <a:ea typeface="+mn-ea"/>
          <a:cs typeface="+mn-cs"/>
        </a:defRPr>
      </a:lvl2pPr>
      <a:lvl3pPr marL="1350020" algn="l" defTabSz="1350020" rtl="0" eaLnBrk="1" latinLnBrk="0" hangingPunct="1">
        <a:defRPr sz="2658" kern="1200">
          <a:solidFill>
            <a:schemeClr val="tx1"/>
          </a:solidFill>
          <a:latin typeface="+mn-lt"/>
          <a:ea typeface="+mn-ea"/>
          <a:cs typeface="+mn-cs"/>
        </a:defRPr>
      </a:lvl3pPr>
      <a:lvl4pPr marL="2025030" algn="l" defTabSz="1350020" rtl="0" eaLnBrk="1" latinLnBrk="0" hangingPunct="1">
        <a:defRPr sz="2658" kern="1200">
          <a:solidFill>
            <a:schemeClr val="tx1"/>
          </a:solidFill>
          <a:latin typeface="+mn-lt"/>
          <a:ea typeface="+mn-ea"/>
          <a:cs typeface="+mn-cs"/>
        </a:defRPr>
      </a:lvl4pPr>
      <a:lvl5pPr marL="2700040" algn="l" defTabSz="1350020" rtl="0" eaLnBrk="1" latinLnBrk="0" hangingPunct="1">
        <a:defRPr sz="2658" kern="1200">
          <a:solidFill>
            <a:schemeClr val="tx1"/>
          </a:solidFill>
          <a:latin typeface="+mn-lt"/>
          <a:ea typeface="+mn-ea"/>
          <a:cs typeface="+mn-cs"/>
        </a:defRPr>
      </a:lvl5pPr>
      <a:lvl6pPr marL="3375050" algn="l" defTabSz="1350020" rtl="0" eaLnBrk="1" latinLnBrk="0" hangingPunct="1">
        <a:defRPr sz="2658" kern="1200">
          <a:solidFill>
            <a:schemeClr val="tx1"/>
          </a:solidFill>
          <a:latin typeface="+mn-lt"/>
          <a:ea typeface="+mn-ea"/>
          <a:cs typeface="+mn-cs"/>
        </a:defRPr>
      </a:lvl6pPr>
      <a:lvl7pPr marL="4050060" algn="l" defTabSz="1350020" rtl="0" eaLnBrk="1" latinLnBrk="0" hangingPunct="1">
        <a:defRPr sz="2658" kern="1200">
          <a:solidFill>
            <a:schemeClr val="tx1"/>
          </a:solidFill>
          <a:latin typeface="+mn-lt"/>
          <a:ea typeface="+mn-ea"/>
          <a:cs typeface="+mn-cs"/>
        </a:defRPr>
      </a:lvl7pPr>
      <a:lvl8pPr marL="4725071" algn="l" defTabSz="1350020" rtl="0" eaLnBrk="1" latinLnBrk="0" hangingPunct="1">
        <a:defRPr sz="2658" kern="1200">
          <a:solidFill>
            <a:schemeClr val="tx1"/>
          </a:solidFill>
          <a:latin typeface="+mn-lt"/>
          <a:ea typeface="+mn-ea"/>
          <a:cs typeface="+mn-cs"/>
        </a:defRPr>
      </a:lvl8pPr>
      <a:lvl9pPr marL="5400081" algn="l" defTabSz="1350020" rtl="0" eaLnBrk="1" latinLnBrk="0" hangingPunct="1">
        <a:defRPr sz="26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104">
            <a:extLst>
              <a:ext uri="{FF2B5EF4-FFF2-40B4-BE49-F238E27FC236}">
                <a16:creationId xmlns:a16="http://schemas.microsoft.com/office/drawing/2014/main" id="{9AA4D7D4-36C6-4028-783D-A660E6BD7E44}"/>
              </a:ext>
            </a:extLst>
          </p:cNvPr>
          <p:cNvSpPr/>
          <p:nvPr/>
        </p:nvSpPr>
        <p:spPr>
          <a:xfrm>
            <a:off x="5240751" y="398346"/>
            <a:ext cx="8746832" cy="882024"/>
          </a:xfrm>
          <a:prstGeom prst="round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b="1" dirty="0">
              <a:solidFill>
                <a:schemeClr val="tx1"/>
              </a:solidFill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5ACD1FF3-F930-739C-3DDB-43A086197B73}"/>
              </a:ext>
            </a:extLst>
          </p:cNvPr>
          <p:cNvCxnSpPr>
            <a:cxnSpLocks/>
          </p:cNvCxnSpPr>
          <p:nvPr/>
        </p:nvCxnSpPr>
        <p:spPr>
          <a:xfrm flipV="1">
            <a:off x="3177864" y="1362534"/>
            <a:ext cx="11844630" cy="4558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104">
            <a:extLst>
              <a:ext uri="{FF2B5EF4-FFF2-40B4-BE49-F238E27FC236}">
                <a16:creationId xmlns:a16="http://schemas.microsoft.com/office/drawing/2014/main" id="{D5000958-3954-9E60-A2BC-DBF5FDDDD93A}"/>
              </a:ext>
            </a:extLst>
          </p:cNvPr>
          <p:cNvSpPr/>
          <p:nvPr/>
        </p:nvSpPr>
        <p:spPr>
          <a:xfrm>
            <a:off x="5240751" y="1801645"/>
            <a:ext cx="8746832" cy="882024"/>
          </a:xfrm>
          <a:prstGeom prst="round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b="1" dirty="0">
              <a:solidFill>
                <a:schemeClr val="tx1"/>
              </a:solidFill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9A58347-FAE5-38CB-4706-ABB68F405955}"/>
              </a:ext>
            </a:extLst>
          </p:cNvPr>
          <p:cNvSpPr/>
          <p:nvPr/>
        </p:nvSpPr>
        <p:spPr>
          <a:xfrm>
            <a:off x="5473483" y="1979191"/>
            <a:ext cx="2465540" cy="553419"/>
          </a:xfrm>
          <a:prstGeom prst="rect">
            <a:avLst/>
          </a:prstGeom>
          <a:solidFill>
            <a:schemeClr val="accent2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自主巡检机器人移动底盘设计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678857D-44CD-CF58-C6C6-71DB433D8CE5}"/>
              </a:ext>
            </a:extLst>
          </p:cNvPr>
          <p:cNvSpPr/>
          <p:nvPr/>
        </p:nvSpPr>
        <p:spPr>
          <a:xfrm>
            <a:off x="8367830" y="1970735"/>
            <a:ext cx="2465540" cy="553419"/>
          </a:xfrm>
          <a:prstGeom prst="rect">
            <a:avLst/>
          </a:prstGeom>
          <a:solidFill>
            <a:schemeClr val="accent2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精细化作业设计与机制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F2EB435-9109-EEEF-24FD-4F16A78C89CD}"/>
              </a:ext>
            </a:extLst>
          </p:cNvPr>
          <p:cNvSpPr/>
          <p:nvPr/>
        </p:nvSpPr>
        <p:spPr>
          <a:xfrm>
            <a:off x="11275473" y="1988558"/>
            <a:ext cx="2465540" cy="553419"/>
          </a:xfrm>
          <a:prstGeom prst="rect">
            <a:avLst/>
          </a:prstGeom>
          <a:solidFill>
            <a:schemeClr val="accent2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危险源实时处理与应急排险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FDA7A01-F01C-25CF-9A54-383C478DEA4E}"/>
              </a:ext>
            </a:extLst>
          </p:cNvPr>
          <p:cNvSpPr txBox="1"/>
          <p:nvPr/>
        </p:nvSpPr>
        <p:spPr>
          <a:xfrm>
            <a:off x="3438974" y="2041079"/>
            <a:ext cx="1496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800" b="1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子课题分解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A1C8398-6821-EA86-1E16-F01EB94B7F1B}"/>
              </a:ext>
            </a:extLst>
          </p:cNvPr>
          <p:cNvSpPr/>
          <p:nvPr/>
        </p:nvSpPr>
        <p:spPr>
          <a:xfrm>
            <a:off x="6452836" y="3960375"/>
            <a:ext cx="2465540" cy="553419"/>
          </a:xfrm>
          <a:prstGeom prst="rect">
            <a:avLst/>
          </a:prstGeom>
          <a:solidFill>
            <a:srgbClr val="D6E4ED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机器人机械结构的总体设计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BF71C24-E714-1998-1D42-B530EB953375}"/>
              </a:ext>
            </a:extLst>
          </p:cNvPr>
          <p:cNvSpPr/>
          <p:nvPr/>
        </p:nvSpPr>
        <p:spPr>
          <a:xfrm>
            <a:off x="6452836" y="4627985"/>
            <a:ext cx="2465540" cy="553419"/>
          </a:xfrm>
          <a:prstGeom prst="rect">
            <a:avLst/>
          </a:prstGeom>
          <a:solidFill>
            <a:srgbClr val="D6E4ED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不同地形的越障能力以及爬坡能力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0302616-370C-79ED-F32C-3AEBA6487EDE}"/>
              </a:ext>
            </a:extLst>
          </p:cNvPr>
          <p:cNvSpPr/>
          <p:nvPr/>
        </p:nvSpPr>
        <p:spPr>
          <a:xfrm>
            <a:off x="6452836" y="5295595"/>
            <a:ext cx="2465540" cy="553419"/>
          </a:xfrm>
          <a:prstGeom prst="rect">
            <a:avLst/>
          </a:prstGeom>
          <a:solidFill>
            <a:srgbClr val="D6E4ED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多种地形条件下的自适应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69588FF-79EB-2558-A43B-5E96675D5010}"/>
              </a:ext>
            </a:extLst>
          </p:cNvPr>
          <p:cNvSpPr txBox="1"/>
          <p:nvPr/>
        </p:nvSpPr>
        <p:spPr>
          <a:xfrm>
            <a:off x="6575340" y="3335297"/>
            <a:ext cx="21945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自主巡检与应急排险机器人设计</a:t>
            </a:r>
            <a:endParaRPr lang="zh-CN" altLang="en-US" sz="1800" b="1" dirty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C4DC6706-9283-C6BE-1B53-C6515766D1E3}"/>
              </a:ext>
            </a:extLst>
          </p:cNvPr>
          <p:cNvSpPr/>
          <p:nvPr/>
        </p:nvSpPr>
        <p:spPr>
          <a:xfrm>
            <a:off x="6277588" y="3348970"/>
            <a:ext cx="2838299" cy="2602954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7C8FAD5-C4FA-E56A-BC4C-C6205631940E}"/>
              </a:ext>
            </a:extLst>
          </p:cNvPr>
          <p:cNvSpPr/>
          <p:nvPr/>
        </p:nvSpPr>
        <p:spPr>
          <a:xfrm>
            <a:off x="10945061" y="3960378"/>
            <a:ext cx="2465540" cy="553419"/>
          </a:xfrm>
          <a:prstGeom prst="rect">
            <a:avLst/>
          </a:prstGeom>
          <a:solidFill>
            <a:srgbClr val="D6E4ED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精细化作业控制技术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0DFDB07-F3A7-FF5A-7E9F-28DA0BA20B3E}"/>
              </a:ext>
            </a:extLst>
          </p:cNvPr>
          <p:cNvSpPr/>
          <p:nvPr/>
        </p:nvSpPr>
        <p:spPr>
          <a:xfrm>
            <a:off x="10945061" y="4627988"/>
            <a:ext cx="2465540" cy="553419"/>
          </a:xfrm>
          <a:prstGeom prst="rect">
            <a:avLst/>
          </a:prstGeom>
          <a:solidFill>
            <a:srgbClr val="D6E4ED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动态作业规划技术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5C5FB00-AA9A-7F17-3C77-668634BDA827}"/>
              </a:ext>
            </a:extLst>
          </p:cNvPr>
          <p:cNvSpPr/>
          <p:nvPr/>
        </p:nvSpPr>
        <p:spPr>
          <a:xfrm>
            <a:off x="10945061" y="5295598"/>
            <a:ext cx="2465540" cy="553419"/>
          </a:xfrm>
          <a:prstGeom prst="rect">
            <a:avLst/>
          </a:prstGeom>
          <a:solidFill>
            <a:srgbClr val="D6E4ED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自适应控制机制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340637B-CBA2-6AD0-49F0-FFC014B438DD}"/>
              </a:ext>
            </a:extLst>
          </p:cNvPr>
          <p:cNvSpPr txBox="1"/>
          <p:nvPr/>
        </p:nvSpPr>
        <p:spPr>
          <a:xfrm>
            <a:off x="11080551" y="3314853"/>
            <a:ext cx="21945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800" b="1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精细化作业实时规划与自适应控制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7E4A5A7-4C76-BACC-152D-D2F65A44F238}"/>
              </a:ext>
            </a:extLst>
          </p:cNvPr>
          <p:cNvSpPr/>
          <p:nvPr/>
        </p:nvSpPr>
        <p:spPr>
          <a:xfrm>
            <a:off x="10769815" y="3348967"/>
            <a:ext cx="2838298" cy="2602960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DDA8411-D6CE-DED9-0A73-793FEA0F6C0B}"/>
              </a:ext>
            </a:extLst>
          </p:cNvPr>
          <p:cNvSpPr/>
          <p:nvPr/>
        </p:nvSpPr>
        <p:spPr>
          <a:xfrm>
            <a:off x="5473483" y="6375931"/>
            <a:ext cx="8390467" cy="1161654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79B9D0CD-B796-3826-553C-74BF267EF8F5}"/>
              </a:ext>
            </a:extLst>
          </p:cNvPr>
          <p:cNvSpPr/>
          <p:nvPr/>
        </p:nvSpPr>
        <p:spPr>
          <a:xfrm>
            <a:off x="5650848" y="6861925"/>
            <a:ext cx="2465540" cy="553419"/>
          </a:xfrm>
          <a:prstGeom prst="rect">
            <a:avLst/>
          </a:prstGeom>
          <a:solidFill>
            <a:srgbClr val="D6E4ED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多传感器融合气体分析和风险识别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4F166A1-1BAB-93D1-4D63-197E7E6B3F4D}"/>
              </a:ext>
            </a:extLst>
          </p:cNvPr>
          <p:cNvSpPr/>
          <p:nvPr/>
        </p:nvSpPr>
        <p:spPr>
          <a:xfrm>
            <a:off x="8445441" y="6849884"/>
            <a:ext cx="2465540" cy="553419"/>
          </a:xfrm>
          <a:prstGeom prst="rect">
            <a:avLst/>
          </a:prstGeom>
          <a:solidFill>
            <a:srgbClr val="D6E4ED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智能化排险决策和控制指令分解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E9A55A3F-D129-8AE2-AD79-95901AED1BBE}"/>
              </a:ext>
            </a:extLst>
          </p:cNvPr>
          <p:cNvSpPr/>
          <p:nvPr/>
        </p:nvSpPr>
        <p:spPr>
          <a:xfrm>
            <a:off x="11275473" y="6849884"/>
            <a:ext cx="2465540" cy="553419"/>
          </a:xfrm>
          <a:prstGeom prst="rect">
            <a:avLst/>
          </a:prstGeom>
          <a:solidFill>
            <a:srgbClr val="D6E4ED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危险源处理和排险模块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99B733C9-4D1B-A73D-6134-6E882465D10A}"/>
              </a:ext>
            </a:extLst>
          </p:cNvPr>
          <p:cNvSpPr txBox="1"/>
          <p:nvPr/>
        </p:nvSpPr>
        <p:spPr>
          <a:xfrm>
            <a:off x="7872984" y="6452294"/>
            <a:ext cx="3566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800" b="1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危险源实时处理与应急排险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74B8BDA2-9822-4C75-C36A-9C43C9E9D5EB}"/>
              </a:ext>
            </a:extLst>
          </p:cNvPr>
          <p:cNvSpPr txBox="1"/>
          <p:nvPr/>
        </p:nvSpPr>
        <p:spPr>
          <a:xfrm>
            <a:off x="3679372" y="4972429"/>
            <a:ext cx="1110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研究内容</a:t>
            </a:r>
            <a:endParaRPr lang="zh-CN" altLang="en-US" sz="1800" b="1" dirty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圆角矩形 104">
            <a:extLst>
              <a:ext uri="{FF2B5EF4-FFF2-40B4-BE49-F238E27FC236}">
                <a16:creationId xmlns:a16="http://schemas.microsoft.com/office/drawing/2014/main" id="{1D22F2A7-F0AB-D370-9809-11C24E384D25}"/>
              </a:ext>
            </a:extLst>
          </p:cNvPr>
          <p:cNvSpPr/>
          <p:nvPr/>
        </p:nvSpPr>
        <p:spPr>
          <a:xfrm>
            <a:off x="5227184" y="3258112"/>
            <a:ext cx="8746833" cy="4438173"/>
          </a:xfrm>
          <a:prstGeom prst="roundRect">
            <a:avLst>
              <a:gd name="adj" fmla="val 5283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b="1" dirty="0">
              <a:solidFill>
                <a:schemeClr val="tx1"/>
              </a:solidFill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F459AC7E-B1D5-7FFE-BF95-77E04799348C}"/>
              </a:ext>
            </a:extLst>
          </p:cNvPr>
          <p:cNvSpPr txBox="1"/>
          <p:nvPr/>
        </p:nvSpPr>
        <p:spPr>
          <a:xfrm>
            <a:off x="9217152" y="4308315"/>
            <a:ext cx="13665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800" b="1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运动支撑</a:t>
            </a:r>
            <a:endParaRPr lang="en-US" altLang="zh-CN" sz="1800" b="1" dirty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D317AE74-AF79-3085-94F1-F6196BD56333}"/>
              </a:ext>
            </a:extLst>
          </p:cNvPr>
          <p:cNvSpPr txBox="1"/>
          <p:nvPr/>
        </p:nvSpPr>
        <p:spPr>
          <a:xfrm>
            <a:off x="7680034" y="5960721"/>
            <a:ext cx="1281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机动支撑</a:t>
            </a:r>
            <a:endParaRPr lang="en-US" altLang="zh-CN" sz="1800" b="1" dirty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D1010E08-6960-93F2-F564-89D430B34B05}"/>
              </a:ext>
            </a:extLst>
          </p:cNvPr>
          <p:cNvSpPr txBox="1"/>
          <p:nvPr/>
        </p:nvSpPr>
        <p:spPr>
          <a:xfrm>
            <a:off x="10827025" y="5994503"/>
            <a:ext cx="1281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800" b="1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操作支撑</a:t>
            </a:r>
            <a:endParaRPr lang="en-US" altLang="zh-CN" sz="1800" b="1" dirty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690AF501-CF06-176F-F4E2-97570B066801}"/>
              </a:ext>
            </a:extLst>
          </p:cNvPr>
          <p:cNvCxnSpPr>
            <a:cxnSpLocks/>
          </p:cNvCxnSpPr>
          <p:nvPr/>
        </p:nvCxnSpPr>
        <p:spPr>
          <a:xfrm flipV="1">
            <a:off x="3211729" y="2776466"/>
            <a:ext cx="11844630" cy="4558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箭头连接符 51">
            <a:extLst>
              <a:ext uri="{FF2B5EF4-FFF2-40B4-BE49-F238E27FC236}">
                <a16:creationId xmlns:a16="http://schemas.microsoft.com/office/drawing/2014/main" id="{B2ACF566-4406-1176-743E-8292651213C9}"/>
              </a:ext>
            </a:extLst>
          </p:cNvPr>
          <p:cNvCxnSpPr>
            <a:cxnSpLocks/>
          </p:cNvCxnSpPr>
          <p:nvPr/>
        </p:nvCxnSpPr>
        <p:spPr>
          <a:xfrm>
            <a:off x="7794440" y="5954160"/>
            <a:ext cx="0" cy="41631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5EB7EE6F-9CBD-1B6C-52B8-E21B055C523E}"/>
              </a:ext>
            </a:extLst>
          </p:cNvPr>
          <p:cNvCxnSpPr>
            <a:cxnSpLocks/>
          </p:cNvCxnSpPr>
          <p:nvPr/>
        </p:nvCxnSpPr>
        <p:spPr>
          <a:xfrm flipV="1">
            <a:off x="2996061" y="7774718"/>
            <a:ext cx="11844630" cy="4558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下箭头 27">
            <a:extLst>
              <a:ext uri="{FF2B5EF4-FFF2-40B4-BE49-F238E27FC236}">
                <a16:creationId xmlns:a16="http://schemas.microsoft.com/office/drawing/2014/main" id="{FF14B282-5EDB-315D-B0CA-2DB1BBE60372}"/>
              </a:ext>
            </a:extLst>
          </p:cNvPr>
          <p:cNvSpPr/>
          <p:nvPr/>
        </p:nvSpPr>
        <p:spPr>
          <a:xfrm>
            <a:off x="9581721" y="7877256"/>
            <a:ext cx="222068" cy="254992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4D7766D7-6248-0277-8604-AF91B71B9FA1}"/>
              </a:ext>
            </a:extLst>
          </p:cNvPr>
          <p:cNvSpPr/>
          <p:nvPr/>
        </p:nvSpPr>
        <p:spPr>
          <a:xfrm>
            <a:off x="5240751" y="8189199"/>
            <a:ext cx="8760399" cy="4926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适应≥</a:t>
            </a:r>
            <a:r>
              <a:rPr lang="en-US" altLang="zh-CN" sz="16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种地形变化，确保最大爬坡仰角不小于</a:t>
            </a:r>
            <a:r>
              <a:rPr lang="en-US" altLang="zh-CN" sz="16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40°</a:t>
            </a:r>
            <a:r>
              <a:rPr lang="zh-CN" alt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，最大越障高度不小于</a:t>
            </a:r>
            <a:r>
              <a:rPr lang="en-US" altLang="zh-CN" sz="16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20cm</a:t>
            </a:r>
            <a:r>
              <a:rPr lang="zh-CN" alt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1600" b="1" dirty="0">
              <a:solidFill>
                <a:schemeClr val="tx1"/>
              </a:solidFill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F8594503-AD07-A01E-C7D4-988837EDC0D3}"/>
              </a:ext>
            </a:extLst>
          </p:cNvPr>
          <p:cNvSpPr txBox="1"/>
          <p:nvPr/>
        </p:nvSpPr>
        <p:spPr>
          <a:xfrm>
            <a:off x="3824294" y="8112353"/>
            <a:ext cx="9656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800" b="1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完成</a:t>
            </a:r>
            <a:endParaRPr lang="en-US" altLang="zh-CN" sz="1800" b="1" dirty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en-US" sz="1800" b="1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指标</a:t>
            </a:r>
            <a:endParaRPr lang="en-US" altLang="zh-CN" sz="1800" b="1" dirty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0C2F225-DC24-41FA-9D3C-2F9324FF6D2A}"/>
              </a:ext>
            </a:extLst>
          </p:cNvPr>
          <p:cNvSpPr txBox="1"/>
          <p:nvPr/>
        </p:nvSpPr>
        <p:spPr>
          <a:xfrm>
            <a:off x="5870194" y="566414"/>
            <a:ext cx="76451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课题</a:t>
            </a:r>
            <a:r>
              <a:rPr lang="en-US" altLang="zh-CN" sz="2800" b="1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：高风险场景下的应急排险与精细化作业</a:t>
            </a:r>
            <a:endParaRPr lang="zh-CN" altLang="en-US" sz="2800" dirty="0">
              <a:latin typeface="Times New Roman" panose="02020603050405020304" pitchFamily="18" charset="0"/>
            </a:endParaRPr>
          </a:p>
        </p:txBody>
      </p:sp>
      <p:sp>
        <p:nvSpPr>
          <p:cNvPr id="55" name="下箭头 27">
            <a:extLst>
              <a:ext uri="{FF2B5EF4-FFF2-40B4-BE49-F238E27FC236}">
                <a16:creationId xmlns:a16="http://schemas.microsoft.com/office/drawing/2014/main" id="{06C94757-19C4-4942-B687-B232AD16886A}"/>
              </a:ext>
            </a:extLst>
          </p:cNvPr>
          <p:cNvSpPr/>
          <p:nvPr/>
        </p:nvSpPr>
        <p:spPr>
          <a:xfrm>
            <a:off x="9581721" y="2858349"/>
            <a:ext cx="222068" cy="356839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6" name="下箭头 27">
            <a:extLst>
              <a:ext uri="{FF2B5EF4-FFF2-40B4-BE49-F238E27FC236}">
                <a16:creationId xmlns:a16="http://schemas.microsoft.com/office/drawing/2014/main" id="{430A4035-654B-4472-846A-FB1E1C62887C}"/>
              </a:ext>
            </a:extLst>
          </p:cNvPr>
          <p:cNvSpPr/>
          <p:nvPr/>
        </p:nvSpPr>
        <p:spPr>
          <a:xfrm>
            <a:off x="9581721" y="1432956"/>
            <a:ext cx="222068" cy="337770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7F9FFCCF-C2CA-2658-092B-F79DC40B42E9}"/>
              </a:ext>
            </a:extLst>
          </p:cNvPr>
          <p:cNvCxnSpPr>
            <a:cxnSpLocks/>
            <a:stCxn id="23" idx="3"/>
            <a:endCxn id="28" idx="1"/>
          </p:cNvCxnSpPr>
          <p:nvPr/>
        </p:nvCxnSpPr>
        <p:spPr>
          <a:xfrm>
            <a:off x="9115887" y="4650447"/>
            <a:ext cx="165392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FE69B9C7-01FC-D1E0-9BDF-5B24B293D8C4}"/>
              </a:ext>
            </a:extLst>
          </p:cNvPr>
          <p:cNvCxnSpPr>
            <a:cxnSpLocks/>
            <a:stCxn id="28" idx="2"/>
          </p:cNvCxnSpPr>
          <p:nvPr/>
        </p:nvCxnSpPr>
        <p:spPr>
          <a:xfrm flipH="1">
            <a:off x="12188952" y="5951927"/>
            <a:ext cx="12" cy="41855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6097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2294</TotalTime>
  <Words>136</Words>
  <Application>Microsoft Office PowerPoint</Application>
  <PresentationFormat>自定义</PresentationFormat>
  <Paragraphs>24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li zhan</cp:lastModifiedBy>
  <cp:revision>69</cp:revision>
  <dcterms:created xsi:type="dcterms:W3CDTF">2024-08-26T11:16:03Z</dcterms:created>
  <dcterms:modified xsi:type="dcterms:W3CDTF">2024-09-06T01:39:16Z</dcterms:modified>
</cp:coreProperties>
</file>